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24" r:id="rId2"/>
    <p:sldId id="647" r:id="rId3"/>
    <p:sldId id="648" r:id="rId4"/>
  </p:sldIdLst>
  <p:sldSz cx="9144000" cy="5143500" type="screen16x9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0000"/>
    <a:srgbClr val="926F0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09" autoAdjust="0"/>
    <p:restoredTop sz="94971" autoAdjust="0"/>
  </p:normalViewPr>
  <p:slideViewPr>
    <p:cSldViewPr>
      <p:cViewPr>
        <p:scale>
          <a:sx n="70" d="100"/>
          <a:sy n="70" d="100"/>
        </p:scale>
        <p:origin x="-2070" y="-7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1980" y="-96"/>
      </p:cViewPr>
      <p:guideLst>
        <p:guide orient="horz" pos="3127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18" tIns="45711" rIns="91418" bIns="45711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18" tIns="45711" rIns="91418" bIns="45711" rtlCol="0"/>
          <a:lstStyle>
            <a:lvl1pPr algn="r">
              <a:defRPr sz="1200"/>
            </a:lvl1pPr>
          </a:lstStyle>
          <a:p>
            <a:pPr>
              <a:defRPr/>
            </a:pPr>
            <a:fld id="{9FD0A39C-36F0-42F4-93FD-F69ADBCED428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18" tIns="45711" rIns="91418" bIns="45711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18" tIns="45711" rIns="91418" bIns="45711" rtlCol="0" anchor="b"/>
          <a:lstStyle>
            <a:lvl1pPr algn="r">
              <a:defRPr sz="1200"/>
            </a:lvl1pPr>
          </a:lstStyle>
          <a:p>
            <a:pPr>
              <a:defRPr/>
            </a:pPr>
            <a:fld id="{A352FD49-1402-44D1-9055-744A62B5D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024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1418" tIns="45711" rIns="91418" bIns="4571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663" y="0"/>
            <a:ext cx="2890837" cy="496888"/>
          </a:xfrm>
          <a:prstGeom prst="rect">
            <a:avLst/>
          </a:prstGeom>
        </p:spPr>
        <p:txBody>
          <a:bodyPr vert="horz" lIns="91418" tIns="45711" rIns="91418" bIns="4571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693DDEA-1580-4301-98B6-BCC08CED4825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5400" y="744538"/>
            <a:ext cx="6618288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8" tIns="45711" rIns="91418" bIns="45711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18" tIns="45711" rIns="91418" bIns="45711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90838" cy="496888"/>
          </a:xfrm>
          <a:prstGeom prst="rect">
            <a:avLst/>
          </a:prstGeom>
        </p:spPr>
        <p:txBody>
          <a:bodyPr vert="horz" lIns="91418" tIns="45711" rIns="91418" bIns="4571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663" y="9429750"/>
            <a:ext cx="2890837" cy="496888"/>
          </a:xfrm>
          <a:prstGeom prst="rect">
            <a:avLst/>
          </a:prstGeom>
        </p:spPr>
        <p:txBody>
          <a:bodyPr vert="horz" lIns="91418" tIns="45711" rIns="91418" bIns="4571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04A79B9-795D-4F33-951B-5918FBFCB1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8934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A89E92B-ABEE-41A2-8AC8-006031265F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CA53312-1A61-476B-B455-C1633C8734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7494"/>
            <a:ext cx="7704856" cy="64807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DA44D7A-B7B3-4CF7-BFED-2BC0E65C25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23D689E-2065-4B75-AA18-4F817629B9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7B99E78-5CA0-4661-A153-7F41F06517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82F1682-C3C0-4F1D-B3B7-21D59CDDB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92D1EE1-CB35-48DD-9C76-82CB6DED0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4C4820B-A228-4FCD-B9E9-D0F06F0583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 userDrawn="1"/>
        </p:nvSpPr>
        <p:spPr bwMode="auto">
          <a:xfrm>
            <a:off x="-32" y="1"/>
            <a:ext cx="9144032" cy="3024188"/>
          </a:xfrm>
          <a:prstGeom prst="rect">
            <a:avLst/>
          </a:prstGeom>
          <a:gradFill flip="none" rotWithShape="1">
            <a:gsLst>
              <a:gs pos="0">
                <a:srgbClr val="C9DDFB"/>
              </a:gs>
              <a:gs pos="100000">
                <a:srgbClr val="E3E9FD">
                  <a:gamma/>
                  <a:tint val="0"/>
                  <a:invGamma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pPr marL="0" algn="l" defTabSz="1542809" rtl="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000" kern="1200" dirty="0">
              <a:solidFill>
                <a:schemeClr val="tx1"/>
              </a:solidFill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13" cstate="print"/>
          <a:srcRect t="38542"/>
          <a:stretch>
            <a:fillRect/>
          </a:stretch>
        </p:blipFill>
        <p:spPr bwMode="auto">
          <a:xfrm flipH="1">
            <a:off x="-29" y="1"/>
            <a:ext cx="9144031" cy="3161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-29" y="-18"/>
            <a:ext cx="9144031" cy="318492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pPr marL="0" algn="l" defTabSz="1542809" rtl="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000" kern="1200" dirty="0">
              <a:solidFill>
                <a:schemeClr val="tx1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214296"/>
            <a:ext cx="7824862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ru-RU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285734"/>
            <a:ext cx="7824862" cy="64294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Рисунок1.wmf"/>
          <p:cNvPicPr/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8572528" y="4429138"/>
            <a:ext cx="435123" cy="598295"/>
          </a:xfrm>
          <a:prstGeom prst="rect">
            <a:avLst/>
          </a:prstGeom>
        </p:spPr>
      </p:pic>
      <p:pic>
        <p:nvPicPr>
          <p:cNvPr id="1026" name="Picture 2" descr="http://tvoitrening.ru/wp-content/uploads/69b7fa43a28345b5b1252791599579bf.jp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862" y="4426820"/>
            <a:ext cx="635570" cy="60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07504" y="267494"/>
            <a:ext cx="7704856" cy="64807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dirty="0" smtClean="0">
                <a:solidFill>
                  <a:schemeClr val="bg1"/>
                </a:solidFill>
              </a:rPr>
              <a:t>Опыт участия в </a:t>
            </a:r>
            <a:r>
              <a:rPr lang="ru-RU" dirty="0" err="1" smtClean="0">
                <a:solidFill>
                  <a:schemeClr val="bg1"/>
                </a:solidFill>
              </a:rPr>
              <a:t>Алгарыш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1491630"/>
            <a:ext cx="8928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ДИНАР НАСЫРОВ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9932" y="2715766"/>
            <a:ext cx="262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52"/>
          <a:stretch/>
        </p:blipFill>
        <p:spPr bwMode="auto">
          <a:xfrm>
            <a:off x="0" y="0"/>
            <a:ext cx="9144000" cy="5127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0" y="843558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ОПЫТ УЧАСТИЯ В АЛГАРЫШ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535488" y="1814795"/>
            <a:ext cx="4572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ДИНАР НАСЫРОВ</a:t>
            </a:r>
          </a:p>
          <a:p>
            <a:pPr>
              <a:spcBef>
                <a:spcPct val="50000"/>
              </a:spcBef>
              <a:defRPr/>
            </a:pP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директо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р ИТ-парка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Приобретенные знания и опыт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08" y="915566"/>
            <a:ext cx="8877672" cy="4104456"/>
          </a:xfrm>
        </p:spPr>
        <p:txBody>
          <a:bodyPr/>
          <a:lstStyle/>
          <a:p>
            <a:r>
              <a:rPr lang="ru-RU" sz="2800" dirty="0" smtClean="0"/>
              <a:t>Безусловно 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ценные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/>
              <a:t>теоретические и практические знания и навыки</a:t>
            </a:r>
          </a:p>
          <a:p>
            <a:r>
              <a:rPr lang="ru-RU" sz="2800" dirty="0" smtClean="0"/>
              <a:t>Расширение общего и профессионального 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кругозора и связей</a:t>
            </a:r>
          </a:p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Глобализация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/>
              <a:t>мировоззрения</a:t>
            </a:r>
          </a:p>
          <a:p>
            <a:r>
              <a:rPr lang="ru-RU" sz="2800" dirty="0" smtClean="0"/>
              <a:t>Грант позволил концентрироваться на учебе благодаря 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полной компенсации затрат </a:t>
            </a:r>
            <a:r>
              <a:rPr lang="ru-RU" sz="2800" dirty="0" smtClean="0"/>
              <a:t>на обучение и проживание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4612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Предложения по развитию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08" y="915566"/>
            <a:ext cx="8949680" cy="4104456"/>
          </a:xfrm>
        </p:spPr>
        <p:txBody>
          <a:bodyPr/>
          <a:lstStyle/>
          <a:p>
            <a:r>
              <a:rPr lang="ru-RU" sz="2800" dirty="0" smtClean="0"/>
              <a:t>Предварительная 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к вступлению в лучшие </a:t>
            </a:r>
            <a:r>
              <a:rPr lang="ru-RU" sz="2800" dirty="0" smtClean="0"/>
              <a:t>университеты мира</a:t>
            </a:r>
          </a:p>
          <a:p>
            <a:r>
              <a:rPr lang="ru-RU" sz="2800" dirty="0" smtClean="0"/>
              <a:t>Направлять 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магистерские программы после 3 лет </a:t>
            </a:r>
            <a:r>
              <a:rPr lang="ru-RU" sz="2800" dirty="0" smtClean="0"/>
              <a:t>работы по профилю</a:t>
            </a:r>
          </a:p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Информирование руководителей организаций </a:t>
            </a:r>
            <a:r>
              <a:rPr lang="ru-RU" sz="2800" dirty="0" smtClean="0"/>
              <a:t>о ценности иностранных дипломов</a:t>
            </a:r>
          </a:p>
          <a:p>
            <a:r>
              <a:rPr lang="ru-RU" sz="2800" dirty="0" smtClean="0"/>
              <a:t>Привозить высококвалифицированных 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иностранных преподавателей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977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14269</TotalTime>
  <Words>80</Words>
  <Application>Microsoft Office PowerPoint</Application>
  <PresentationFormat>Экран (16:9)</PresentationFormat>
  <Paragraphs>15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Приобретенные знания и опыт</vt:lpstr>
      <vt:lpstr>Предложения по развитию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Никифоров</dc:creator>
  <cp:lastModifiedBy>Динар</cp:lastModifiedBy>
  <cp:revision>587</cp:revision>
  <dcterms:created xsi:type="dcterms:W3CDTF">2008-03-22T20:01:46Z</dcterms:created>
  <dcterms:modified xsi:type="dcterms:W3CDTF">2011-12-16T09:10:31Z</dcterms:modified>
</cp:coreProperties>
</file>